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5" r:id="rId20"/>
    <p:sldId id="276" r:id="rId21"/>
    <p:sldId id="281" r:id="rId22"/>
    <p:sldId id="282" r:id="rId23"/>
    <p:sldId id="280" r:id="rId24"/>
    <p:sldId id="277" r:id="rId25"/>
    <p:sldId id="279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6C1641F-C778-4DF9-BDB4-C1A2D14C19CE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1"/>
            <p14:sldId id="270"/>
          </p14:sldIdLst>
        </p14:section>
        <p14:section name="Раздел без заголовка" id="{447CA815-0636-49EC-A800-386456ADF8B0}">
          <p14:sldIdLst>
            <p14:sldId id="272"/>
            <p14:sldId id="273"/>
            <p14:sldId id="275"/>
            <p14:sldId id="276"/>
            <p14:sldId id="281"/>
            <p14:sldId id="282"/>
            <p14:sldId id="280"/>
            <p14:sldId id="277"/>
            <p14:sldId id="279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-20180215-WA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6600" y="552450"/>
            <a:ext cx="7670800" cy="5753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81013-WA0003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7082" t="5773" r="25572" b="6137"/>
          <a:stretch/>
        </p:blipFill>
        <p:spPr>
          <a:xfrm>
            <a:off x="1115616" y="78621"/>
            <a:ext cx="6480720" cy="67827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80515-WA00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836712"/>
            <a:ext cx="7125163" cy="534387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71211-WA0006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8008938" cy="534352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90221-WA0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0"/>
            <a:ext cx="8432800" cy="63246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81125-WA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0278" y="1935163"/>
            <a:ext cx="7803444" cy="438943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83" y="836712"/>
            <a:ext cx="3840077" cy="575558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47995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35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416925" cy="5613400"/>
          </a:xfrm>
        </p:spPr>
      </p:pic>
    </p:spTree>
    <p:extLst>
      <p:ext uri="{BB962C8B-B14F-4D97-AF65-F5344CB8AC3E}">
        <p14:creationId xmlns:p14="http://schemas.microsoft.com/office/powerpoint/2010/main" val="533383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88640"/>
            <a:ext cx="8892479" cy="6669360"/>
          </a:xfrm>
        </p:spPr>
      </p:pic>
    </p:spTree>
    <p:extLst>
      <p:ext uri="{BB962C8B-B14F-4D97-AF65-F5344CB8AC3E}">
        <p14:creationId xmlns:p14="http://schemas.microsoft.com/office/powerpoint/2010/main" val="1858185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4" t="25875" r="1414" b="20876"/>
          <a:stretch/>
        </p:blipFill>
        <p:spPr>
          <a:xfrm>
            <a:off x="-63147" y="620688"/>
            <a:ext cx="9207147" cy="5040560"/>
          </a:xfrm>
        </p:spPr>
      </p:pic>
    </p:spTree>
    <p:extLst>
      <p:ext uri="{BB962C8B-B14F-4D97-AF65-F5344CB8AC3E}">
        <p14:creationId xmlns:p14="http://schemas.microsoft.com/office/powerpoint/2010/main" val="3903821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63"/>
          <a:stretch/>
        </p:blipFill>
        <p:spPr>
          <a:xfrm>
            <a:off x="179512" y="370461"/>
            <a:ext cx="8559777" cy="6384147"/>
          </a:xfrm>
        </p:spPr>
      </p:pic>
    </p:spTree>
    <p:extLst>
      <p:ext uri="{BB962C8B-B14F-4D97-AF65-F5344CB8AC3E}">
        <p14:creationId xmlns:p14="http://schemas.microsoft.com/office/powerpoint/2010/main" val="210293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71211-WA0009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95536" y="908720"/>
            <a:ext cx="3019425" cy="4525963"/>
          </a:xfrm>
        </p:spPr>
      </p:pic>
      <p:pic>
        <p:nvPicPr>
          <p:cNvPr id="5" name="Рисунок 4" descr="IMG-20171211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324340"/>
            <a:ext cx="5076056" cy="3386838"/>
          </a:xfrm>
          <a:prstGeom prst="rect">
            <a:avLst/>
          </a:prstGeom>
        </p:spPr>
      </p:pic>
      <p:pic>
        <p:nvPicPr>
          <p:cNvPr id="6" name="Рисунок 5" descr="IMG-20171211-WA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3933056"/>
            <a:ext cx="4302224" cy="277792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t="23635" r="-2855" b="17751"/>
          <a:stretch/>
        </p:blipFill>
        <p:spPr>
          <a:xfrm>
            <a:off x="467544" y="116632"/>
            <a:ext cx="8388129" cy="6555432"/>
          </a:xfrm>
        </p:spPr>
      </p:pic>
    </p:spTree>
    <p:extLst>
      <p:ext uri="{BB962C8B-B14F-4D97-AF65-F5344CB8AC3E}">
        <p14:creationId xmlns:p14="http://schemas.microsoft.com/office/powerpoint/2010/main" val="2501539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" y="0"/>
            <a:ext cx="9113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93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98" t="20123" r="2798" b="17408"/>
          <a:stretch/>
        </p:blipFill>
        <p:spPr>
          <a:xfrm>
            <a:off x="971600" y="692696"/>
            <a:ext cx="6984776" cy="58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84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62" y="0"/>
            <a:ext cx="7382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99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5" b="20061"/>
          <a:stretch/>
        </p:blipFill>
        <p:spPr>
          <a:xfrm>
            <a:off x="107504" y="620688"/>
            <a:ext cx="4608512" cy="59618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00808"/>
            <a:ext cx="2967410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97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86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78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81207-WA0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854" y="980728"/>
            <a:ext cx="8860146" cy="498383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81026-WA00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93812"/>
            <a:ext cx="9144000" cy="51435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60413_180113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23528" y="975469"/>
            <a:ext cx="3837543" cy="5051077"/>
          </a:xfrm>
        </p:spPr>
      </p:pic>
      <p:pic>
        <p:nvPicPr>
          <p:cNvPr id="5" name="Рисунок 4" descr="IMG-20160507-WA00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62667"/>
            <a:ext cx="4211960" cy="3158970"/>
          </a:xfrm>
          <a:prstGeom prst="rect">
            <a:avLst/>
          </a:prstGeom>
        </p:spPr>
      </p:pic>
      <p:pic>
        <p:nvPicPr>
          <p:cNvPr id="6" name="Рисунок 5" descr="5dUV1FpOom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7" y="3526656"/>
            <a:ext cx="4211960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0150208_1106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7448" y="620688"/>
            <a:ext cx="9040327" cy="508518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3457575" cy="6145213"/>
          </a:xfrm>
        </p:spPr>
      </p:pic>
      <p:pic>
        <p:nvPicPr>
          <p:cNvPr id="6" name="Содержимое 3" descr="IMG_20150208_092317.jpg"/>
          <p:cNvPicPr>
            <a:picLocks noChangeAspect="1"/>
          </p:cNvPicPr>
          <p:nvPr/>
        </p:nvPicPr>
        <p:blipFill rotWithShape="1">
          <a:blip r:embed="rId3" cstate="print"/>
          <a:srcRect l="18694" r="19886"/>
          <a:stretch/>
        </p:blipFill>
        <p:spPr>
          <a:xfrm>
            <a:off x="3923928" y="1268760"/>
            <a:ext cx="4638996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81201-WA00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711372" cy="653352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20180322_1332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880" y="116632"/>
            <a:ext cx="5262331" cy="3946748"/>
          </a:xfrm>
        </p:spPr>
      </p:pic>
      <p:pic>
        <p:nvPicPr>
          <p:cNvPr id="5" name="Рисунок 4" descr="IMG_20171221_1756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501008"/>
            <a:ext cx="4956043" cy="37170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16632"/>
            <a:ext cx="3995936" cy="299695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0</Words>
  <Application>Microsoft Office PowerPoint</Application>
  <PresentationFormat>Экран (4:3)</PresentationFormat>
  <Paragraphs>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modified xsi:type="dcterms:W3CDTF">2026-02-08T08:22:16Z</dcterms:modified>
</cp:coreProperties>
</file>